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  <p:sldMasterId id="2147483660" r:id="rId6"/>
  </p:sldMasterIdLst>
  <p:sldIdLst>
    <p:sldId id="273" r:id="rId7"/>
    <p:sldId id="264" r:id="rId8"/>
    <p:sldId id="26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6" r:id="rId17"/>
    <p:sldId id="268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593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949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93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969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974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20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92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47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567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906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147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50C7-1A66-49A0-8CC3-C442D13F00BD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20F4-7EAF-4009-8295-0D5C15E0051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3DE0-F232-4DAF-8E6E-6126DAE4AB4F}" type="datetimeFigureOut">
              <a:rPr lang="fa-IR" smtClean="0"/>
              <a:pPr/>
              <a:t>1442/04/20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CCB1A-8EB2-4A84-BC71-CB4BA3308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15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hyperlink" Target="mailto:T.sodagar91@gma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2171714"/>
          </a:xfrm>
        </p:spPr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آشنایی با بیماری های واگیر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Yagut" pitchFamily="2" charset="-78"/>
              </a:rPr>
              <a:t>طبقه بندی بیماری های واگیر</a:t>
            </a:r>
            <a:endParaRPr lang="fa-IR" dirty="0">
              <a:solidFill>
                <a:schemeClr val="tx1"/>
              </a:solidFill>
              <a:cs typeface="B Yagut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بیماری های مشترک بین انسان و دام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Oval 3"/>
          <p:cNvSpPr/>
          <p:nvPr/>
        </p:nvSpPr>
        <p:spPr>
          <a:xfrm>
            <a:off x="6357950" y="2285992"/>
            <a:ext cx="2571768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تب مالت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57554" y="2357430"/>
            <a:ext cx="2643206" cy="11430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سیاه زخم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0034" y="2428868"/>
            <a:ext cx="2571768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هاری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86380" y="4786322"/>
            <a:ext cx="3143272" cy="1428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کیست هیداتیک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85918" y="4857760"/>
            <a:ext cx="3000396" cy="14287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تب کریمه کنگو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8"/>
    </mc:Choice>
    <mc:Fallback xmlns="">
      <p:transition spd="slow" advTm="12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>
                <a:cs typeface="B Yagut" pitchFamily="2" charset="-78"/>
              </a:rPr>
              <a:t>سایر بیماری ها</a:t>
            </a:r>
            <a:endParaRPr lang="fa-IR" sz="4000" b="1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b="1" dirty="0" smtClean="0">
              <a:cs typeface="B Yagut" pitchFamily="2" charset="-78"/>
            </a:endParaRPr>
          </a:p>
          <a:p>
            <a:pPr>
              <a:buNone/>
            </a:pPr>
            <a:endParaRPr lang="fa-IR" b="1" dirty="0">
              <a:cs typeface="B Yagut" pitchFamily="2" charset="-7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6500826" y="1785926"/>
            <a:ext cx="1928826" cy="928694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سل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3786182" y="2928934"/>
            <a:ext cx="1928826" cy="969838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مالاریا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1285852" y="4643446"/>
            <a:ext cx="2071702" cy="1041276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Yagut" pitchFamily="2" charset="-78"/>
              </a:rPr>
              <a:t>پدیکولوزیس</a:t>
            </a:r>
            <a:endParaRPr lang="fa-IR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660232" y="4869160"/>
            <a:ext cx="1780784" cy="100811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بوتولیسم</a:t>
            </a:r>
            <a:endParaRPr lang="en-US" sz="2000" b="1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285852" y="1785926"/>
            <a:ext cx="1538540" cy="92869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Yagut" panose="00000400000000000000" pitchFamily="2" charset="-78"/>
              </a:rPr>
              <a:t>مننژیت</a:t>
            </a:r>
            <a:endParaRPr lang="en-US" sz="2400" b="1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5"/>
    </mc:Choice>
    <mc:Fallback xmlns="">
      <p:transition spd="slow" advTm="10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نتیجه گیری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     امروزه در بسياري از نقاط جهان بيماري هاي مسري مشكلات بسياري را براي جوامع انساني به وجودمي آورند اين درحالي است كه آسيب ها و صدمات وخسارات ناشي از اين بيماري هاكشورهاي در حال توسعه را در مقايسه با  كشورهاي پيشرفته و صنعتي بيشتر تحت تأثير قرارميدهد. بيماري هاي واگير نوپديد مانند تب هاي  خونريزي دهنده و ايدز ازمهلك ترين بيماري هاي پايان قرن بيستم محسوب مي شوند كه مشكلات زيادي براي كشورهاي درگيرايجاد كرده اند.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     علل مختلفي از قبيل فقر، سوء تغذيه، بي سوادي، ازدياد بي رويه جمعيت، فقدان تسهيلات بهداشتي، فقر فرهنگي و... باعث بوجود آمدن و انتشار بيماري هاي واگير و در نتيجه آن خسارات اجتماعي، اقتصادي جبران ناپذيري ميگردد.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      آشنايي بهورزان با بيماري هاي واگير و راههاي پيشگيري، كنترل، تشخيص درمان مناسب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       بيماري ها نقش بسزايي دركنترل و جلوگيري از اشاعه و گسترش بيماري ها دارد</a:t>
            </a:r>
            <a:endParaRPr lang="fa-IR" sz="2000" dirty="0"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10"/>
    </mc:Choice>
    <mc:Fallback xmlns="">
      <p:transition spd="slow" advTm="66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پرسش وتمرین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400" dirty="0" smtClean="0">
                <a:cs typeface="B Yagut" pitchFamily="2" charset="-78"/>
              </a:rPr>
              <a:t>1-کدام گزینه جزء بیماری های انگلی روده ای است؟</a:t>
            </a:r>
          </a:p>
          <a:p>
            <a:pPr>
              <a:buNone/>
            </a:pPr>
            <a:r>
              <a:rPr lang="fa-IR" sz="2400" dirty="0" smtClean="0">
                <a:cs typeface="B Yagut" pitchFamily="2" charset="-78"/>
              </a:rPr>
              <a:t>الف)وبا         ب)حصبه          ج)آمیبیازیس          د)شیگلوزیس</a:t>
            </a:r>
          </a:p>
          <a:p>
            <a:pPr>
              <a:buNone/>
            </a:pPr>
            <a:r>
              <a:rPr lang="fa-IR" sz="2400" dirty="0" smtClean="0">
                <a:cs typeface="B Yagut" pitchFamily="2" charset="-78"/>
              </a:rPr>
              <a:t>2- ابتلا به کدام یک از بیماری های زیربا منشاء ویروسی وجود دارد؟</a:t>
            </a:r>
          </a:p>
          <a:p>
            <a:pPr>
              <a:buNone/>
            </a:pPr>
            <a:r>
              <a:rPr lang="fa-IR" sz="2400" dirty="0" smtClean="0">
                <a:cs typeface="B Yagut" pitchFamily="2" charset="-78"/>
              </a:rPr>
              <a:t>الف)هپاتیت      ب)سل            ج) مالاریا               د)بوتولیسم</a:t>
            </a:r>
            <a:endParaRPr lang="fa-IR" sz="2400" dirty="0"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"/>
    </mc:Choice>
    <mc:Fallback xmlns="">
      <p:transition spd="slow" advTm="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منابع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جزوه بیماری های واگیرمرکزآموزش بهورزی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"/>
    </mc:Choice>
    <mc:Fallback xmlns="">
      <p:transition spd="slow" advTm="2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نظرات وپیشنهادات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dirty="0" smtClean="0">
                <a:hlinkClick r:id="rId4"/>
              </a:rPr>
              <a:t>لطفا نظرات وپیشنهادات خود پیرامون این مبحث رابه آدرس زیرارسال کنید.</a:t>
            </a:r>
          </a:p>
          <a:p>
            <a:pPr algn="ctr">
              <a:buNone/>
            </a:pPr>
            <a:endParaRPr lang="fa-IR" dirty="0" smtClean="0">
              <a:hlinkClick r:id="rId4"/>
            </a:endParaRPr>
          </a:p>
          <a:p>
            <a:pPr algn="ctr">
              <a:buNone/>
            </a:pPr>
            <a:r>
              <a:rPr lang="fa-IR" dirty="0" smtClean="0">
                <a:hlinkClick r:id="rId4"/>
              </a:rPr>
              <a:t>دانشگاه علوم پزشکی وخدمات بهداشتی درمانی زاهدان</a:t>
            </a:r>
          </a:p>
          <a:p>
            <a:pPr algn="ctr">
              <a:buNone/>
            </a:pPr>
            <a:endParaRPr lang="fa-IR" dirty="0" smtClean="0">
              <a:hlinkClick r:id="rId4"/>
            </a:endParaRPr>
          </a:p>
          <a:p>
            <a:pPr algn="ctr">
              <a:buNone/>
            </a:pPr>
            <a:r>
              <a:rPr lang="en-US" dirty="0" smtClean="0">
                <a:hlinkClick r:id="rId4"/>
              </a:rPr>
              <a:t>Zahedan.behvarz@zaums.com.ir</a:t>
            </a:r>
            <a:endParaRPr lang="fa-IR" dirty="0" smtClean="0">
              <a:hlinkClick r:id="rId4"/>
            </a:endParaRPr>
          </a:p>
          <a:p>
            <a:endParaRPr lang="fa-IR" dirty="0" smtClean="0">
              <a:hlinkClick r:id="rId4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8"/>
    </mc:Choice>
    <mc:Fallback xmlns="">
      <p:transition spd="slow" advTm="2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agut" pitchFamily="2" charset="-78"/>
              </a:rPr>
              <a:t>مشخصات سند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643050"/>
            <a:ext cx="4186238" cy="3143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sz="2000" b="1" dirty="0" smtClean="0">
                <a:cs typeface="B Yagut" pitchFamily="2" charset="-78"/>
              </a:rPr>
              <a:t>مشخصات بسته آموزشی</a:t>
            </a:r>
          </a:p>
          <a:p>
            <a:pPr>
              <a:buNone/>
            </a:pPr>
            <a:endParaRPr lang="fa-IR" sz="2000" dirty="0" smtClean="0">
              <a:cs typeface="B Yagut" pitchFamily="2" charset="-78"/>
            </a:endParaRP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حیطه درس: بیماری های واگیر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تاریخ اخرین بازنگری:  16تیر1399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نوبت تهیه2</a:t>
            </a: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نام فایل </a:t>
            </a:r>
            <a:r>
              <a:rPr lang="fa-IR" sz="1800" dirty="0" smtClean="0">
                <a:cs typeface="B Yagut" pitchFamily="2" charset="-78"/>
              </a:rPr>
              <a:t>:</a:t>
            </a:r>
            <a:r>
              <a:rPr lang="en-US" sz="1800" dirty="0" smtClean="0">
                <a:solidFill>
                  <a:prstClr val="black"/>
                </a:solidFill>
                <a:cs typeface="B Yagut" pitchFamily="2" charset="-78"/>
              </a:rPr>
              <a:t> </a:t>
            </a:r>
            <a:r>
              <a:rPr lang="en-US" sz="1800" dirty="0">
                <a:solidFill>
                  <a:prstClr val="black"/>
                </a:solidFill>
                <a:cs typeface="B Yagut" pitchFamily="2" charset="-78"/>
              </a:rPr>
              <a:t>CD </a:t>
            </a:r>
            <a:r>
              <a:rPr lang="en-US" sz="1800" dirty="0" smtClean="0">
                <a:solidFill>
                  <a:prstClr val="black"/>
                </a:solidFill>
                <a:cs typeface="B Yagut" pitchFamily="2" charset="-78"/>
              </a:rPr>
              <a:t>-</a:t>
            </a:r>
            <a:r>
              <a:rPr lang="en-US" sz="1800" dirty="0" err="1" smtClean="0">
                <a:cs typeface="B Yagut" pitchFamily="2" charset="-78"/>
              </a:rPr>
              <a:t>ashnayi-ba-tabaghe</a:t>
            </a:r>
            <a:r>
              <a:rPr lang="en-US" sz="1800" smtClean="0">
                <a:cs typeface="B Yagut" pitchFamily="2" charset="-78"/>
              </a:rPr>
              <a:t> bandie-bimarihaye-vagir-edi2</a:t>
            </a:r>
            <a:endParaRPr lang="en-US" sz="2000" dirty="0" smtClean="0">
              <a:cs typeface="B Yagut" pitchFamily="2" charset="-78"/>
            </a:endParaRPr>
          </a:p>
          <a:p>
            <a:pPr>
              <a:buNone/>
            </a:pPr>
            <a:r>
              <a:rPr lang="fa-IR" sz="2000" dirty="0" smtClean="0">
                <a:cs typeface="B Yagut" pitchFamily="2" charset="-78"/>
              </a:rPr>
              <a:t>                                                                                  </a:t>
            </a:r>
          </a:p>
          <a:p>
            <a:pPr algn="ctr">
              <a:buNone/>
            </a:pPr>
            <a:r>
              <a:rPr lang="fa-IR" sz="2000" dirty="0" smtClean="0">
                <a:cs typeface="B Yagut" pitchFamily="2" charset="-78"/>
              </a:rPr>
              <a:t>                                                                   </a:t>
            </a:r>
            <a:r>
              <a:rPr lang="en-US" sz="2000" dirty="0" smtClean="0">
                <a:cs typeface="B Yagut" pitchFamily="2" charset="-78"/>
              </a:rPr>
              <a:t>            </a:t>
            </a:r>
            <a:r>
              <a:rPr lang="fa-IR" sz="2000" dirty="0" smtClean="0">
                <a:cs typeface="B Yagut" pitchFamily="2" charset="-78"/>
              </a:rPr>
              <a:t> </a:t>
            </a:r>
            <a:endParaRPr lang="en-US" sz="2000" dirty="0" smtClean="0">
              <a:cs typeface="B Yagut" pitchFamily="2" charset="-78"/>
            </a:endParaRPr>
          </a:p>
          <a:p>
            <a:endParaRPr lang="fa-IR" sz="2000" dirty="0" smtClean="0">
              <a:cs typeface="B Yagut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357298"/>
            <a:ext cx="37862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fa-IR" dirty="0" smtClean="0">
              <a:cs typeface="B Yagut" pitchFamily="2" charset="-78"/>
            </a:endParaRPr>
          </a:p>
          <a:p>
            <a:pPr algn="just"/>
            <a:r>
              <a:rPr lang="en-US" dirty="0" smtClean="0">
                <a:cs typeface="B Yagut" pitchFamily="2" charset="-78"/>
              </a:rPr>
              <a:t>      </a:t>
            </a:r>
            <a:r>
              <a:rPr lang="fa-IR" dirty="0" smtClean="0">
                <a:cs typeface="B Yagut" pitchFamily="2" charset="-78"/>
              </a:rPr>
              <a:t> </a:t>
            </a:r>
            <a:r>
              <a:rPr lang="fa-IR" b="1" dirty="0" smtClean="0">
                <a:cs typeface="B Yagut" pitchFamily="2" charset="-78"/>
              </a:rPr>
              <a:t>مشخصات مدرس </a:t>
            </a:r>
          </a:p>
          <a:p>
            <a:pPr algn="just">
              <a:buNone/>
            </a:pPr>
            <a:endParaRPr lang="en-US" dirty="0" smtClean="0">
              <a:cs typeface="B Yagut" pitchFamily="2" charset="-78"/>
            </a:endParaRPr>
          </a:p>
          <a:p>
            <a:pPr algn="just">
              <a:buNone/>
            </a:pPr>
            <a:endParaRPr lang="en-US" dirty="0" smtClean="0">
              <a:cs typeface="B Yagut" pitchFamily="2" charset="-78"/>
            </a:endParaRPr>
          </a:p>
          <a:p>
            <a:pPr algn="just">
              <a:buNone/>
            </a:pPr>
            <a:endParaRPr lang="en-US" dirty="0" smtClean="0">
              <a:cs typeface="B Yagut" pitchFamily="2" charset="-78"/>
            </a:endParaRPr>
          </a:p>
          <a:p>
            <a:pPr algn="just">
              <a:buNone/>
            </a:pPr>
            <a:endParaRPr lang="en-US" dirty="0" smtClean="0">
              <a:cs typeface="B Yagut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Yagut" pitchFamily="2" charset="-78"/>
              </a:rPr>
              <a:t>فرزانه عبداله زاده</a:t>
            </a:r>
          </a:p>
          <a:p>
            <a:pPr algn="just">
              <a:buNone/>
            </a:pPr>
            <a:r>
              <a:rPr lang="fa-IR" dirty="0" smtClean="0">
                <a:cs typeface="B Yagut" pitchFamily="2" charset="-78"/>
              </a:rPr>
              <a:t>کارشناس بهداشت عمومی</a:t>
            </a:r>
          </a:p>
          <a:p>
            <a:pPr algn="just">
              <a:buNone/>
            </a:pPr>
            <a:r>
              <a:rPr lang="en-US" dirty="0" smtClean="0">
                <a:cs typeface="B Yagut" pitchFamily="2" charset="-78"/>
              </a:rPr>
              <a:t>                                                         </a:t>
            </a:r>
            <a:endParaRPr lang="fa-IR" dirty="0" smtClean="0">
              <a:cs typeface="B Yagut" pitchFamily="2" charset="-78"/>
            </a:endParaRPr>
          </a:p>
          <a:p>
            <a:pPr algn="just">
              <a:buNone/>
            </a:pPr>
            <a:r>
              <a:rPr lang="fa-IR" sz="2400" baseline="-2000" dirty="0" smtClean="0">
                <a:cs typeface="B Yagut" pitchFamily="2" charset="-78"/>
              </a:rPr>
              <a:t>مربی</a:t>
            </a:r>
            <a:r>
              <a:rPr lang="en-US" sz="2400" baseline="-2000" dirty="0" smtClean="0">
                <a:cs typeface="B Yagut" pitchFamily="2" charset="-78"/>
              </a:rPr>
              <a:t> </a:t>
            </a:r>
            <a:r>
              <a:rPr lang="fa-IR" sz="2400" baseline="-2000" dirty="0" smtClean="0">
                <a:cs typeface="B Yagut" pitchFamily="2" charset="-78"/>
              </a:rPr>
              <a:t>مرکزآموزش بهورزی شهرستان زاهدان-دانشگاه علوم پزشکی وخدمات بهداشتی درمانی زاهدان</a:t>
            </a:r>
            <a:endParaRPr lang="en-US" sz="2400" baseline="-2000" dirty="0"/>
          </a:p>
        </p:txBody>
      </p:sp>
      <p:pic>
        <p:nvPicPr>
          <p:cNvPr id="9" name="Picture 2" descr="C:\Users\SODAGAR\Desktop\n92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1214446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اهداف آموزشی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انتظارمیرود فراگیر پس از مطالعه این درس بتواند: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1- انواع بیماری های میکروبی روده ای را نام ببرد.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2- بیماری های انگلی روده ای را نام ببرد.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3- انواع بیماری های کرمی روده ای را نام ببرد.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4- بیماری های مشترک بین انسان ودام را نام ببرد.</a:t>
            </a:r>
            <a:endParaRPr lang="en-US" sz="2800" dirty="0" smtClean="0">
              <a:cs typeface="B Yagut" pitchFamily="2" charset="-78"/>
            </a:endParaRP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5- بیماری های ویروسی واگیر را نام ببرید؟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2"/>
    </mc:Choice>
    <mc:Fallback xmlns="">
      <p:transition spd="slow" advTm="22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فهرست عناوین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میکروبی روده ای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کرمی روده ای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انگلی روده ای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ویروسی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مشترک بین انسان ودام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بیماری های دستگاه عصبی</a:t>
            </a:r>
          </a:p>
          <a:p>
            <a:pPr>
              <a:buNone/>
            </a:pPr>
            <a:r>
              <a:rPr lang="fa-IR" sz="2800" dirty="0" smtClean="0">
                <a:cs typeface="B Yagut" pitchFamily="2" charset="-78"/>
              </a:rPr>
              <a:t>سایر بیماری ها </a:t>
            </a:r>
          </a:p>
          <a:p>
            <a:pPr>
              <a:buNone/>
            </a:pP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1"/>
    </mc:Choice>
    <mc:Fallback xmlns="">
      <p:transition spd="slow" advTm="1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مقدمه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بيماري هاي عفوني بخش بزرگي از بيماري هاي موجود در جامعه انساني را تشكيل مي دهند كه از زمان پيدايش بشر با وي بوده اند و عوامل آن ها انتشار گسترده اي دارند.</a:t>
            </a:r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6"/>
    </mc:Choice>
    <mc:Fallback xmlns="">
      <p:transition spd="slow" advTm="15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بیماری های میکروبی روده ای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5" name="Flowchart: Connector 4"/>
          <p:cNvSpPr/>
          <p:nvPr/>
        </p:nvSpPr>
        <p:spPr>
          <a:xfrm>
            <a:off x="3857620" y="1714488"/>
            <a:ext cx="1500198" cy="114300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Yagut" pitchFamily="2" charset="-78"/>
              </a:rPr>
              <a:t>وبا</a:t>
            </a:r>
            <a:endParaRPr lang="fa-IR" sz="32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857620" y="3286124"/>
            <a:ext cx="1500198" cy="1214446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حصبه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786182" y="4786322"/>
            <a:ext cx="1571636" cy="124301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Yagut" pitchFamily="2" charset="-78"/>
              </a:rPr>
              <a:t>شیگلوزیس</a:t>
            </a:r>
            <a:endParaRPr lang="fa-IR" dirty="0">
              <a:solidFill>
                <a:schemeClr val="tx1"/>
              </a:solidFill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5"/>
    </mc:Choice>
    <mc:Fallback xmlns="">
      <p:transition spd="slow" advTm="8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بیماری های کرمی روده ای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Flowchart: Extract 3"/>
          <p:cNvSpPr/>
          <p:nvPr/>
        </p:nvSpPr>
        <p:spPr>
          <a:xfrm>
            <a:off x="6072198" y="4365104"/>
            <a:ext cx="2748274" cy="1564226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Yagut" pitchFamily="2" charset="-78"/>
              </a:rPr>
              <a:t>آسکاریس</a:t>
            </a:r>
            <a:endParaRPr lang="fa-IR" sz="24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857224" y="4714884"/>
            <a:ext cx="2714644" cy="1143008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Yagut" pitchFamily="2" charset="-78"/>
              </a:rPr>
              <a:t>تنیازیس</a:t>
            </a:r>
            <a:endParaRPr lang="fa-IR" sz="32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Flowchart: Extract 5"/>
          <p:cNvSpPr/>
          <p:nvPr/>
        </p:nvSpPr>
        <p:spPr>
          <a:xfrm>
            <a:off x="3786182" y="1714488"/>
            <a:ext cx="2286016" cy="1428760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B Yagut" pitchFamily="2" charset="-78"/>
              </a:rPr>
              <a:t>کرمک</a:t>
            </a:r>
            <a:endParaRPr lang="fa-IR" sz="3200" dirty="0">
              <a:solidFill>
                <a:schemeClr val="tx1"/>
              </a:solidFill>
              <a:cs typeface="B Yagut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8"/>
    </mc:Choice>
    <mc:Fallback xmlns="">
      <p:transition spd="slow" advTm="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بیماری های انگلی روده ای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</p:txBody>
      </p:sp>
      <p:sp>
        <p:nvSpPr>
          <p:cNvPr id="5" name="Flowchart: Punched Tape 4"/>
          <p:cNvSpPr/>
          <p:nvPr/>
        </p:nvSpPr>
        <p:spPr>
          <a:xfrm>
            <a:off x="4500562" y="1857364"/>
            <a:ext cx="2343160" cy="1428760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آمیبیازیس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714480" y="4143380"/>
            <a:ext cx="2714644" cy="1285884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Yagut" pitchFamily="2" charset="-78"/>
              </a:rPr>
              <a:t>ژیاردیازیس</a:t>
            </a:r>
            <a:endParaRPr lang="fa-IR" sz="2800" dirty="0">
              <a:solidFill>
                <a:schemeClr val="tx1"/>
              </a:solidFill>
              <a:cs typeface="B Yagut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5"/>
    </mc:Choice>
    <mc:Fallback xmlns="">
      <p:transition spd="slow" advTm="12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itchFamily="2" charset="-78"/>
              </a:rPr>
              <a:t>بیماری های ویروسی</a:t>
            </a:r>
            <a:endParaRPr lang="fa-IR" sz="40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857884" y="1785926"/>
            <a:ext cx="192882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ایدز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57686" y="2857496"/>
            <a:ext cx="2000264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هپاتیت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14678" y="4000504"/>
            <a:ext cx="2000264" cy="9286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آنفلوانزا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8728" y="5143512"/>
            <a:ext cx="2286016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Yagut" pitchFamily="2" charset="-78"/>
              </a:rPr>
              <a:t>کرونا</a:t>
            </a:r>
            <a:endParaRPr lang="fa-IR" sz="2800" b="1" dirty="0">
              <a:solidFill>
                <a:schemeClr val="tx1"/>
              </a:solidFill>
              <a:cs typeface="B Yagut" pitchFamily="2" charset="-78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5"/>
    </mc:Choice>
    <mc:Fallback xmlns="">
      <p:transition spd="slow" advTm="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زاهدان</_x062f__x0627__x0646__x0634__x06af__x0627__x0647_>
    <_x0646__x0648__x0639__x0020__x062d__x06cc__x0637__x0647_ xmlns="12fdc5dc-769e-4543-b10d-fbea3dac4417">بيماري‌هاي واگير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5NN7CDR5NKU2-831-1083</_dlc_DocId>
    <_dlc_DocIdUrl xmlns="1047730d-92e1-4018-9084-d932fd3a7f58">
      <Url>http://www.health.gov.ir/hnd/_layouts/DocIdRedir.aspx?ID=5NN7CDR5NKU2-831-1083</Url>
      <Description>5NN7CDR5NKU2-831-1083</Description>
    </_dlc_DocIdUrl>
  </documentManagement>
</p:properties>
</file>

<file path=customXml/itemProps1.xml><?xml version="1.0" encoding="utf-8"?>
<ds:datastoreItem xmlns:ds="http://schemas.openxmlformats.org/officeDocument/2006/customXml" ds:itemID="{9FFA48E0-79B4-41E8-A27F-CCF9D0488E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7E94B-7931-4FDD-843C-D2F3036E87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CF0501D-7085-4AC4-989A-104A038C8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C1D3F9-0A73-4733-8C89-B0F2EE62CE88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2fdc5dc-769e-4543-b10d-fbea3dac4417"/>
    <ds:schemaRef ds:uri="1047730d-92e1-4018-9084-d932fd3a7f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466</Words>
  <Application>Microsoft Office PowerPoint</Application>
  <PresentationFormat>On-screen Show (4:3)</PresentationFormat>
  <Paragraphs>84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Yagut</vt:lpstr>
      <vt:lpstr>Calibri</vt:lpstr>
      <vt:lpstr>Times New Roman</vt:lpstr>
      <vt:lpstr>Office Theme</vt:lpstr>
      <vt:lpstr>1_Office Theme</vt:lpstr>
      <vt:lpstr>آشنایی با بیماری های واگیر</vt:lpstr>
      <vt:lpstr>مشخصات سند</vt:lpstr>
      <vt:lpstr>اهداف آموزشی</vt:lpstr>
      <vt:lpstr>فهرست عناوین</vt:lpstr>
      <vt:lpstr>مقدمه</vt:lpstr>
      <vt:lpstr>بیماری های میکروبی روده ای</vt:lpstr>
      <vt:lpstr>بیماری های کرمی روده ای</vt:lpstr>
      <vt:lpstr>بیماری های انگلی روده ای</vt:lpstr>
      <vt:lpstr>بیماری های ویروسی</vt:lpstr>
      <vt:lpstr>بیماری های مشترک بین انسان و دام</vt:lpstr>
      <vt:lpstr>سایر بیماری ها</vt:lpstr>
      <vt:lpstr>نتیجه گیری</vt:lpstr>
      <vt:lpstr>پرسش وتمرین</vt:lpstr>
      <vt:lpstr>منابع</vt:lpstr>
      <vt:lpstr>نظرات وپیشنهادات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فهرست عناوین</dc:title>
  <dc:creator>abdolahzade</dc:creator>
  <cp:lastModifiedBy>Sima Jalali</cp:lastModifiedBy>
  <cp:revision>36</cp:revision>
  <dcterms:created xsi:type="dcterms:W3CDTF">2020-05-13T06:34:42Z</dcterms:created>
  <dcterms:modified xsi:type="dcterms:W3CDTF">2020-12-05T05:47:28Z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425ec9b8-0b43-4478-845a-da2ad281a3e7</vt:lpwstr>
  </property>
</Properties>
</file>